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62"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7/30/18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7/30/18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4E01D6B-5997-9E48-AC08-9C2AB69D47A5}"/>
              </a:ext>
            </a:extLst>
          </p:cNvPr>
          <p:cNvPicPr>
            <a:picLocks noChangeAspect="1"/>
          </p:cNvPicPr>
          <p:nvPr/>
        </p:nvPicPr>
        <p:blipFill rotWithShape="1">
          <a:blip r:embed="rId2">
            <a:alphaModFix amt="51000"/>
          </a:blip>
          <a:srcRect l="5037" t="9310" r="12889" b="13699"/>
          <a:stretch/>
        </p:blipFill>
        <p:spPr>
          <a:xfrm>
            <a:off x="0" y="1214901"/>
            <a:ext cx="6858000" cy="2140006"/>
          </a:xfrm>
          <a:prstGeom prst="rect">
            <a:avLst/>
          </a:prstGeom>
        </p:spPr>
      </p:pic>
      <p:sp>
        <p:nvSpPr>
          <p:cNvPr id="4" name="Rectangle 3">
            <a:extLst>
              <a:ext uri="{FF2B5EF4-FFF2-40B4-BE49-F238E27FC236}">
                <a16:creationId xmlns:a16="http://schemas.microsoft.com/office/drawing/2014/main" id="{2DF20EB3-A63C-A64F-9498-2E3BD120C4D1}"/>
              </a:ext>
            </a:extLst>
          </p:cNvPr>
          <p:cNvSpPr/>
          <p:nvPr/>
        </p:nvSpPr>
        <p:spPr>
          <a:xfrm>
            <a:off x="0" y="0"/>
            <a:ext cx="6858000" cy="1223915"/>
          </a:xfrm>
          <a:prstGeom prst="rect">
            <a:avLst/>
          </a:prstGeom>
          <a:solidFill>
            <a:srgbClr val="004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E48797"/>
                </a:solidFill>
              </a:rPr>
              <a:t>2019 AMS ANNUAL MEETING</a:t>
            </a:r>
          </a:p>
          <a:p>
            <a:r>
              <a:rPr lang="en-US" dirty="0">
                <a:solidFill>
                  <a:srgbClr val="E48797"/>
                </a:solidFill>
              </a:rPr>
              <a:t>JANUARY 6-10, 2019 | PHOENIX, AZ</a:t>
            </a:r>
          </a:p>
        </p:txBody>
      </p:sp>
      <p:sp>
        <p:nvSpPr>
          <p:cNvPr id="6" name="Pentagon 5">
            <a:extLst>
              <a:ext uri="{FF2B5EF4-FFF2-40B4-BE49-F238E27FC236}">
                <a16:creationId xmlns:a16="http://schemas.microsoft.com/office/drawing/2014/main" id="{735D32BE-40B4-D54B-A121-DCA785280FD9}"/>
              </a:ext>
            </a:extLst>
          </p:cNvPr>
          <p:cNvSpPr/>
          <p:nvPr/>
        </p:nvSpPr>
        <p:spPr>
          <a:xfrm rot="5400000">
            <a:off x="4774227" y="272561"/>
            <a:ext cx="1899138" cy="1354019"/>
          </a:xfrm>
          <a:prstGeom prst="homePlate">
            <a:avLst/>
          </a:prstGeom>
          <a:solidFill>
            <a:srgbClr val="E487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 name="TextBox 6">
            <a:extLst>
              <a:ext uri="{FF2B5EF4-FFF2-40B4-BE49-F238E27FC236}">
                <a16:creationId xmlns:a16="http://schemas.microsoft.com/office/drawing/2014/main" id="{FD961F4F-27B5-544D-96EC-1F8AA094C2E5}"/>
              </a:ext>
            </a:extLst>
          </p:cNvPr>
          <p:cNvSpPr txBox="1"/>
          <p:nvPr/>
        </p:nvSpPr>
        <p:spPr>
          <a:xfrm>
            <a:off x="4994035" y="171254"/>
            <a:ext cx="1459523" cy="1200329"/>
          </a:xfrm>
          <a:prstGeom prst="rect">
            <a:avLst/>
          </a:prstGeom>
          <a:noFill/>
        </p:spPr>
        <p:txBody>
          <a:bodyPr wrap="square" rtlCol="0">
            <a:spAutoFit/>
          </a:bodyPr>
          <a:lstStyle/>
          <a:p>
            <a:pPr algn="ctr"/>
            <a:r>
              <a:rPr lang="en-US" b="1" dirty="0"/>
              <a:t>EXTENDED</a:t>
            </a:r>
          </a:p>
          <a:p>
            <a:pPr algn="ctr"/>
            <a:r>
              <a:rPr lang="en-US" dirty="0"/>
              <a:t>Submission Deadline: </a:t>
            </a:r>
          </a:p>
          <a:p>
            <a:pPr algn="ctr"/>
            <a:r>
              <a:rPr lang="en-US" b="1" dirty="0"/>
              <a:t>August 8th</a:t>
            </a:r>
          </a:p>
        </p:txBody>
      </p:sp>
      <p:sp>
        <p:nvSpPr>
          <p:cNvPr id="8" name="TextBox 7">
            <a:extLst>
              <a:ext uri="{FF2B5EF4-FFF2-40B4-BE49-F238E27FC236}">
                <a16:creationId xmlns:a16="http://schemas.microsoft.com/office/drawing/2014/main" id="{E586CB69-0782-6540-8957-908D8023E889}"/>
              </a:ext>
            </a:extLst>
          </p:cNvPr>
          <p:cNvSpPr txBox="1"/>
          <p:nvPr/>
        </p:nvSpPr>
        <p:spPr>
          <a:xfrm>
            <a:off x="-8792" y="1715541"/>
            <a:ext cx="6866792" cy="1446550"/>
          </a:xfrm>
          <a:prstGeom prst="rect">
            <a:avLst/>
          </a:prstGeom>
          <a:solidFill>
            <a:srgbClr val="FFFFFF">
              <a:alpha val="47843"/>
            </a:srgbClr>
          </a:solidFill>
        </p:spPr>
        <p:txBody>
          <a:bodyPr wrap="square" rtlCol="0">
            <a:spAutoFit/>
          </a:bodyPr>
          <a:lstStyle/>
          <a:p>
            <a:pPr algn="ctr"/>
            <a:r>
              <a:rPr lang="en-US" sz="2400" b="1" dirty="0">
                <a:latin typeface="Arial" panose="020B0604020202020204" pitchFamily="34" charset="0"/>
                <a:cs typeface="Arial" panose="020B0604020202020204" pitchFamily="34" charset="0"/>
              </a:rPr>
              <a:t>NASA Earth Observation Systems and Applications for Health</a:t>
            </a:r>
          </a:p>
          <a:p>
            <a:pPr algn="ctr"/>
            <a:r>
              <a:rPr lang="en-US" sz="2000" b="1" i="1" dirty="0">
                <a:latin typeface="Arial" panose="020B0604020202020204" pitchFamily="34" charset="0"/>
                <a:cs typeface="Arial" panose="020B0604020202020204" pitchFamily="34" charset="0"/>
              </a:rPr>
              <a:t>Looking at Predicting Extreme Environmental Events and How it Affects Health</a:t>
            </a:r>
          </a:p>
        </p:txBody>
      </p:sp>
      <p:grpSp>
        <p:nvGrpSpPr>
          <p:cNvPr id="3" name="Group 2">
            <a:extLst>
              <a:ext uri="{FF2B5EF4-FFF2-40B4-BE49-F238E27FC236}">
                <a16:creationId xmlns:a16="http://schemas.microsoft.com/office/drawing/2014/main" id="{B3DBBB1A-182C-334B-880F-1A59E7FB9ED7}"/>
              </a:ext>
            </a:extLst>
          </p:cNvPr>
          <p:cNvGrpSpPr/>
          <p:nvPr/>
        </p:nvGrpSpPr>
        <p:grpSpPr>
          <a:xfrm>
            <a:off x="87925" y="3441700"/>
            <a:ext cx="3272495" cy="3306626"/>
            <a:chOff x="87925" y="3749040"/>
            <a:chExt cx="3272495" cy="3306626"/>
          </a:xfrm>
        </p:grpSpPr>
        <p:sp>
          <p:nvSpPr>
            <p:cNvPr id="13" name="Rectangle 12">
              <a:extLst>
                <a:ext uri="{FF2B5EF4-FFF2-40B4-BE49-F238E27FC236}">
                  <a16:creationId xmlns:a16="http://schemas.microsoft.com/office/drawing/2014/main" id="{C6E8DEC2-470D-3845-896F-A730A3A0339C}"/>
                </a:ext>
              </a:extLst>
            </p:cNvPr>
            <p:cNvSpPr/>
            <p:nvPr/>
          </p:nvSpPr>
          <p:spPr>
            <a:xfrm>
              <a:off x="87925" y="3749040"/>
              <a:ext cx="3272495" cy="3306626"/>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08B8251-DB7B-7A46-B558-2E8BBE5A507B}"/>
                </a:ext>
              </a:extLst>
            </p:cNvPr>
            <p:cNvSpPr txBox="1"/>
            <p:nvPr/>
          </p:nvSpPr>
          <p:spPr>
            <a:xfrm>
              <a:off x="133645" y="3804487"/>
              <a:ext cx="3226775" cy="3108543"/>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Health providers and researchers need environmental data to study and understand the geographic, environmental, and meteorological differences in how extreme events affect disease. Satellite remote sensing of the environment offers a unique vantage point that can fill in the gaps of environmental, spatial, and temporal data for tracking disease. This presentation will demonstrate NASA’s applied science programs efforts to transition from research to operations to benefit society.</a:t>
              </a:r>
            </a:p>
          </p:txBody>
        </p:sp>
      </p:grpSp>
      <p:grpSp>
        <p:nvGrpSpPr>
          <p:cNvPr id="10" name="Group 9">
            <a:extLst>
              <a:ext uri="{FF2B5EF4-FFF2-40B4-BE49-F238E27FC236}">
                <a16:creationId xmlns:a16="http://schemas.microsoft.com/office/drawing/2014/main" id="{2DB06537-1675-0041-A644-58A0A0E96945}"/>
              </a:ext>
            </a:extLst>
          </p:cNvPr>
          <p:cNvGrpSpPr/>
          <p:nvPr/>
        </p:nvGrpSpPr>
        <p:grpSpPr>
          <a:xfrm>
            <a:off x="3522519" y="3441701"/>
            <a:ext cx="3263384" cy="3306626"/>
            <a:chOff x="3522519" y="3589021"/>
            <a:chExt cx="3263384" cy="3306626"/>
          </a:xfrm>
        </p:grpSpPr>
        <p:sp>
          <p:nvSpPr>
            <p:cNvPr id="15" name="Rectangle 14">
              <a:extLst>
                <a:ext uri="{FF2B5EF4-FFF2-40B4-BE49-F238E27FC236}">
                  <a16:creationId xmlns:a16="http://schemas.microsoft.com/office/drawing/2014/main" id="{7F84A2D3-8D5F-DB43-88BF-3871EB002937}"/>
                </a:ext>
              </a:extLst>
            </p:cNvPr>
            <p:cNvSpPr/>
            <p:nvPr/>
          </p:nvSpPr>
          <p:spPr>
            <a:xfrm>
              <a:off x="3522519" y="3589021"/>
              <a:ext cx="3263384" cy="3306626"/>
            </a:xfrm>
            <a:prstGeom prst="rect">
              <a:avLst/>
            </a:prstGeom>
            <a:solidFill>
              <a:srgbClr val="00477B">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36F60372-4A21-B244-AD93-BCF285D792E5}"/>
                </a:ext>
              </a:extLst>
            </p:cNvPr>
            <p:cNvSpPr txBox="1"/>
            <p:nvPr/>
          </p:nvSpPr>
          <p:spPr>
            <a:xfrm>
              <a:off x="3615397" y="3791241"/>
              <a:ext cx="3033345" cy="2677656"/>
            </a:xfrm>
            <a:prstGeom prst="rect">
              <a:avLst/>
            </a:prstGeom>
            <a:noFill/>
          </p:spPr>
          <p:txBody>
            <a:bodyPr wrap="square" rtlCol="0">
              <a:spAutoFit/>
            </a:bodyPr>
            <a:lstStyle/>
            <a:p>
              <a:pPr algn="ct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SEEKING ABSTRACT </a:t>
              </a:r>
            </a:p>
            <a:p>
              <a:pPr algn="ctr"/>
              <a:r>
                <a:rPr lang="en-US" b="1" dirty="0">
                  <a:latin typeface="Arial" panose="020B0604020202020204" pitchFamily="34" charset="0"/>
                  <a:cs typeface="Arial" panose="020B0604020202020204" pitchFamily="34" charset="0"/>
                </a:rPr>
                <a:t>SUBMISSIONS</a:t>
              </a:r>
              <a:br>
                <a:rPr lang="en-US">
                  <a:latin typeface="Arial" panose="020B0604020202020204" pitchFamily="34" charset="0"/>
                  <a:cs typeface="Arial" panose="020B0604020202020204" pitchFamily="34" charset="0"/>
                </a:rPr>
              </a:br>
              <a:endParaRPr lang="en-US">
                <a:latin typeface="Arial" panose="020B0604020202020204" pitchFamily="34" charset="0"/>
                <a:cs typeface="Arial" panose="020B0604020202020204" pitchFamily="34" charset="0"/>
              </a:endParaRPr>
            </a:p>
            <a:p>
              <a:pPr algn="ctr"/>
              <a:endParaRPr lang="en-US" sz="1200" dirty="0">
                <a:solidFill>
                  <a:srgbClr val="00477B"/>
                </a:solidFill>
                <a:latin typeface="Arial" panose="020B0604020202020204" pitchFamily="34" charset="0"/>
                <a:cs typeface="Arial" panose="020B0604020202020204" pitchFamily="34" charset="0"/>
              </a:endParaRPr>
            </a:p>
            <a:p>
              <a:pPr algn="ctr"/>
              <a:r>
                <a:rPr lang="en-US" sz="1200" b="1" i="1" dirty="0">
                  <a:solidFill>
                    <a:srgbClr val="00477B"/>
                  </a:solidFill>
                  <a:latin typeface="Arial" panose="020B0604020202020204" pitchFamily="34" charset="0"/>
                  <a:cs typeface="Arial" panose="020B0604020202020204" pitchFamily="34" charset="0"/>
                </a:rPr>
                <a:t>This session is hosted by the 10</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Conference on Environment and Health and the 9</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Conference on Transition of Research to Operations. It is co-chaired by Sue Estes of the University of Alabama and John Haynes of NASA. </a:t>
              </a:r>
            </a:p>
          </p:txBody>
        </p:sp>
      </p:grpSp>
      <p:pic>
        <p:nvPicPr>
          <p:cNvPr id="11" name="Picture 10">
            <a:extLst>
              <a:ext uri="{FF2B5EF4-FFF2-40B4-BE49-F238E27FC236}">
                <a16:creationId xmlns:a16="http://schemas.microsoft.com/office/drawing/2014/main" id="{B940EA77-077C-9442-BDE2-6AD8E729327B}"/>
              </a:ext>
            </a:extLst>
          </p:cNvPr>
          <p:cNvPicPr>
            <a:picLocks noChangeAspect="1"/>
          </p:cNvPicPr>
          <p:nvPr/>
        </p:nvPicPr>
        <p:blipFill rotWithShape="1">
          <a:blip r:embed="rId3">
            <a:alphaModFix amt="51000"/>
          </a:blip>
          <a:srcRect t="18425" b="32281"/>
          <a:stretch/>
        </p:blipFill>
        <p:spPr>
          <a:xfrm>
            <a:off x="8527" y="6847840"/>
            <a:ext cx="6849473" cy="2296160"/>
          </a:xfrm>
          <a:prstGeom prst="rect">
            <a:avLst/>
          </a:prstGeom>
        </p:spPr>
      </p:pic>
    </p:spTree>
    <p:extLst>
      <p:ext uri="{BB962C8B-B14F-4D97-AF65-F5344CB8AC3E}">
        <p14:creationId xmlns:p14="http://schemas.microsoft.com/office/powerpoint/2010/main" val="5848763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195</TotalTime>
  <Words>112</Words>
  <Application>Microsoft Macintosh PowerPoint</Application>
  <PresentationFormat>On-screen Show (4:3)</PresentationFormat>
  <Paragraphs>13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49</cp:revision>
  <dcterms:created xsi:type="dcterms:W3CDTF">2018-07-10T15:29:04Z</dcterms:created>
  <dcterms:modified xsi:type="dcterms:W3CDTF">2018-07-30T18:10:25Z</dcterms:modified>
</cp:coreProperties>
</file>

<file path=docProps/thumbnail.jpeg>
</file>